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63" r:id="rId4"/>
    <p:sldId id="264" r:id="rId5"/>
    <p:sldId id="265" r:id="rId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188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A0790-2F99-4385-AAF7-465D84F4C5ED}" type="datetimeFigureOut">
              <a:rPr lang="ko-KR" altLang="en-US" smtClean="0"/>
              <a:t>2024-12-10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C7CD4-7472-48F4-974D-26415BA1E8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5683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A0790-2F99-4385-AAF7-465D84F4C5ED}" type="datetimeFigureOut">
              <a:rPr lang="ko-KR" altLang="en-US" smtClean="0"/>
              <a:t>2024-12-10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C7CD4-7472-48F4-974D-26415BA1E8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92066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A0790-2F99-4385-AAF7-465D84F4C5ED}" type="datetimeFigureOut">
              <a:rPr lang="ko-KR" altLang="en-US" smtClean="0"/>
              <a:t>2024-12-10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C7CD4-7472-48F4-974D-26415BA1E8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7116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A0790-2F99-4385-AAF7-465D84F4C5ED}" type="datetimeFigureOut">
              <a:rPr lang="ko-KR" altLang="en-US" smtClean="0"/>
              <a:t>2024-12-10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C7CD4-7472-48F4-974D-26415BA1E8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476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A0790-2F99-4385-AAF7-465D84F4C5ED}" type="datetimeFigureOut">
              <a:rPr lang="ko-KR" altLang="en-US" smtClean="0"/>
              <a:t>2024-12-10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C7CD4-7472-48F4-974D-26415BA1E8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6538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A0790-2F99-4385-AAF7-465D84F4C5ED}" type="datetimeFigureOut">
              <a:rPr lang="ko-KR" altLang="en-US" smtClean="0"/>
              <a:t>2024-12-10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C7CD4-7472-48F4-974D-26415BA1E8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2625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A0790-2F99-4385-AAF7-465D84F4C5ED}" type="datetimeFigureOut">
              <a:rPr lang="ko-KR" altLang="en-US" smtClean="0"/>
              <a:t>2024-12-10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C7CD4-7472-48F4-974D-26415BA1E8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5503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A0790-2F99-4385-AAF7-465D84F4C5ED}" type="datetimeFigureOut">
              <a:rPr lang="ko-KR" altLang="en-US" smtClean="0"/>
              <a:t>2024-12-10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C7CD4-7472-48F4-974D-26415BA1E8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7378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A0790-2F99-4385-AAF7-465D84F4C5ED}" type="datetimeFigureOut">
              <a:rPr lang="ko-KR" altLang="en-US" smtClean="0"/>
              <a:t>2024-12-10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C7CD4-7472-48F4-974D-26415BA1E8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0798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A0790-2F99-4385-AAF7-465D84F4C5ED}" type="datetimeFigureOut">
              <a:rPr lang="ko-KR" altLang="en-US" smtClean="0"/>
              <a:t>2024-12-10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C7CD4-7472-48F4-974D-26415BA1E8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0407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A0790-2F99-4385-AAF7-465D84F4C5ED}" type="datetimeFigureOut">
              <a:rPr lang="ko-KR" altLang="en-US" smtClean="0"/>
              <a:t>2024-12-10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C7CD4-7472-48F4-974D-26415BA1E8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7791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BA0790-2F99-4385-AAF7-465D84F4C5ED}" type="datetimeFigureOut">
              <a:rPr lang="ko-KR" altLang="en-US" smtClean="0"/>
              <a:t>2024-12-10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C7CD4-7472-48F4-974D-26415BA1E8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8489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>
            <a:extLst>
              <a:ext uri="{FF2B5EF4-FFF2-40B4-BE49-F238E27FC236}">
                <a16:creationId xmlns:a16="http://schemas.microsoft.com/office/drawing/2014/main" id="{6CEFFCCC-33F1-49F2-8757-932FA95248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239" y="0"/>
            <a:ext cx="8023522" cy="6858000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8C75380A-D196-40AD-BA19-9D53656C785A}"/>
              </a:ext>
            </a:extLst>
          </p:cNvPr>
          <p:cNvSpPr/>
          <p:nvPr/>
        </p:nvSpPr>
        <p:spPr>
          <a:xfrm>
            <a:off x="4988364" y="4712458"/>
            <a:ext cx="432048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111BAC1E-1A3D-40D2-805A-C83B5AA8BCD1}"/>
              </a:ext>
            </a:extLst>
          </p:cNvPr>
          <p:cNvSpPr/>
          <p:nvPr/>
        </p:nvSpPr>
        <p:spPr>
          <a:xfrm>
            <a:off x="4122666" y="5229200"/>
            <a:ext cx="843103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2D370D4-9821-4702-9A86-F88DBEF9E77B}"/>
              </a:ext>
            </a:extLst>
          </p:cNvPr>
          <p:cNvSpPr txBox="1"/>
          <p:nvPr/>
        </p:nvSpPr>
        <p:spPr>
          <a:xfrm>
            <a:off x="5060372" y="4640450"/>
            <a:ext cx="360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rgbClr val="FF0000"/>
                </a:solidFill>
              </a:rPr>
              <a:t>√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C9BEE66-7E44-4912-9C27-5A21CBFC4476}"/>
              </a:ext>
            </a:extLst>
          </p:cNvPr>
          <p:cNvSpPr txBox="1"/>
          <p:nvPr/>
        </p:nvSpPr>
        <p:spPr>
          <a:xfrm>
            <a:off x="4211960" y="5809712"/>
            <a:ext cx="42867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HY동녘M" panose="02030600000101010101" pitchFamily="18" charset="-127"/>
                <a:ea typeface="HY동녘M" panose="02030600000101010101" pitchFamily="18" charset="-127"/>
              </a:rPr>
              <a:t>공지사항을 확인하신 후 다음 단계 진행</a:t>
            </a:r>
          </a:p>
        </p:txBody>
      </p:sp>
    </p:spTree>
    <p:extLst>
      <p:ext uri="{BB962C8B-B14F-4D97-AF65-F5344CB8AC3E}">
        <p14:creationId xmlns:p14="http://schemas.microsoft.com/office/powerpoint/2010/main" val="1106305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5388CF6A-46FF-497A-B3BB-5BD8219D62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862" y="194811"/>
            <a:ext cx="8964276" cy="6468378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2195736" y="2132856"/>
            <a:ext cx="4608512" cy="25202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4716016" y="3645024"/>
            <a:ext cx="37433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HY동녘M" panose="02030600000101010101" pitchFamily="18" charset="-127"/>
                <a:ea typeface="HY동녘M" panose="02030600000101010101" pitchFamily="18" charset="-127"/>
              </a:rPr>
              <a:t>원서접수 시 기재한 인적사항 입력</a:t>
            </a:r>
          </a:p>
        </p:txBody>
      </p:sp>
    </p:spTree>
    <p:extLst>
      <p:ext uri="{BB962C8B-B14F-4D97-AF65-F5344CB8AC3E}">
        <p14:creationId xmlns:p14="http://schemas.microsoft.com/office/powerpoint/2010/main" val="2075115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CCB2F55D-3A4E-4329-9F3C-678014F135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116632"/>
            <a:ext cx="6342954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55776" y="5445224"/>
            <a:ext cx="626469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dirty="0">
                <a:latin typeface="HY동녘M" panose="02030600000101010101" pitchFamily="18" charset="-127"/>
                <a:ea typeface="HY동녘M" panose="02030600000101010101" pitchFamily="18" charset="-127"/>
              </a:rPr>
              <a:t>원서접수 시 기재한 학생 연락처와</a:t>
            </a:r>
            <a:r>
              <a:rPr lang="en-US" altLang="ko-KR" sz="1500" dirty="0"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ko-KR" altLang="en-US" sz="1500" dirty="0">
                <a:latin typeface="HY동녘M" panose="02030600000101010101" pitchFamily="18" charset="-127"/>
                <a:ea typeface="HY동녘M" panose="02030600000101010101" pitchFamily="18" charset="-127"/>
              </a:rPr>
              <a:t>학부모</a:t>
            </a:r>
            <a:r>
              <a:rPr lang="en-US" altLang="ko-KR" sz="1500" dirty="0">
                <a:latin typeface="HY동녘M" panose="02030600000101010101" pitchFamily="18" charset="-127"/>
                <a:ea typeface="HY동녘M" panose="02030600000101010101" pitchFamily="18" charset="-127"/>
              </a:rPr>
              <a:t>(</a:t>
            </a:r>
            <a:r>
              <a:rPr lang="ko-KR" altLang="en-US" sz="1500" dirty="0">
                <a:latin typeface="HY동녘M" panose="02030600000101010101" pitchFamily="18" charset="-127"/>
                <a:ea typeface="HY동녘M" panose="02030600000101010101" pitchFamily="18" charset="-127"/>
              </a:rPr>
              <a:t>추가</a:t>
            </a:r>
            <a:r>
              <a:rPr lang="en-US" altLang="ko-KR" sz="1500" dirty="0">
                <a:latin typeface="HY동녘M" panose="02030600000101010101" pitchFamily="18" charset="-127"/>
                <a:ea typeface="HY동녘M" panose="02030600000101010101" pitchFamily="18" charset="-127"/>
              </a:rPr>
              <a:t>) </a:t>
            </a:r>
            <a:r>
              <a:rPr lang="ko-KR" altLang="en-US" sz="1500" dirty="0">
                <a:latin typeface="HY동녘M" panose="02030600000101010101" pitchFamily="18" charset="-127"/>
                <a:ea typeface="HY동녘M" panose="02030600000101010101" pitchFamily="18" charset="-127"/>
              </a:rPr>
              <a:t>연락처로 인증번호가 발송되며</a:t>
            </a:r>
            <a:r>
              <a:rPr lang="en-US" altLang="ko-KR" sz="1500" dirty="0">
                <a:latin typeface="HY동녘M" panose="02030600000101010101" pitchFamily="18" charset="-127"/>
                <a:ea typeface="HY동녘M" panose="02030600000101010101" pitchFamily="18" charset="-127"/>
              </a:rPr>
              <a:t>, </a:t>
            </a:r>
            <a:r>
              <a:rPr lang="ko-KR" altLang="en-US" sz="1500" dirty="0">
                <a:latin typeface="HY동녘M" panose="02030600000101010101" pitchFamily="18" charset="-127"/>
                <a:ea typeface="HY동녘M" panose="02030600000101010101" pitchFamily="18" charset="-127"/>
              </a:rPr>
              <a:t>발송된 인증번호를 입력하면 인증처리가 완료됨</a:t>
            </a:r>
            <a:endParaRPr lang="en-US" altLang="ko-KR" sz="1500" dirty="0"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endParaRPr lang="en-US" altLang="ko-KR" sz="1200" b="1" dirty="0">
              <a:solidFill>
                <a:srgbClr val="FF000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r>
              <a:rPr lang="en-US" altLang="ko-KR" sz="1200" b="1" dirty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※ </a:t>
            </a:r>
            <a:r>
              <a:rPr lang="ko-KR" altLang="en-US" sz="1200" b="1" dirty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학생 연락처는 변경이 가능하며</a:t>
            </a:r>
            <a:r>
              <a:rPr lang="en-US" altLang="ko-KR" sz="1200" b="1" dirty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, </a:t>
            </a:r>
            <a:r>
              <a:rPr lang="ko-KR" altLang="en-US" sz="1200" b="1" dirty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학부모 연락처는 변경이 불가함</a:t>
            </a:r>
            <a:endParaRPr lang="en-US" altLang="ko-KR" sz="1200" b="1" dirty="0">
              <a:solidFill>
                <a:srgbClr val="FF000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r>
              <a:rPr lang="en-US" altLang="ko-KR" sz="1200" b="1" dirty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</a:t>
            </a:r>
            <a:r>
              <a:rPr lang="ko-KR" altLang="en-US" sz="1200" b="1" dirty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학부모 연락처 변경 시에는 본 대학 </a:t>
            </a:r>
            <a:r>
              <a:rPr lang="ko-KR" altLang="en-US" sz="1200" b="1" dirty="0" err="1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입학관리팀으로</a:t>
            </a:r>
            <a:r>
              <a:rPr lang="ko-KR" altLang="en-US" sz="1200" b="1" dirty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연락 바람</a:t>
            </a:r>
            <a:r>
              <a:rPr lang="ko-KR" altLang="en-US" sz="1200" b="1" dirty="0">
                <a:solidFill>
                  <a:srgbClr val="FF0000"/>
                </a:solidFill>
              </a:rPr>
              <a:t>  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CE544984-C892-44AA-90B9-91B53763ECD9}"/>
              </a:ext>
            </a:extLst>
          </p:cNvPr>
          <p:cNvSpPr/>
          <p:nvPr/>
        </p:nvSpPr>
        <p:spPr>
          <a:xfrm>
            <a:off x="1326138" y="2911504"/>
            <a:ext cx="6126181" cy="18856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10800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54D1DE36-ADE0-4941-B3A6-E4A112A1F1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704" y="0"/>
            <a:ext cx="5112567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572000" y="5482098"/>
            <a:ext cx="3816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HY동녘M" panose="02030600000101010101" pitchFamily="18" charset="-127"/>
                <a:ea typeface="HY동녘M" panose="02030600000101010101" pitchFamily="18" charset="-127"/>
              </a:rPr>
              <a:t>등록포기 사유를 기재한 후 확인을 누르면 등록포기 신청이 완료 됨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3264B07B-71EB-44B8-8D15-85969EEEF0DD}"/>
              </a:ext>
            </a:extLst>
          </p:cNvPr>
          <p:cNvSpPr/>
          <p:nvPr/>
        </p:nvSpPr>
        <p:spPr>
          <a:xfrm>
            <a:off x="1979713" y="3933056"/>
            <a:ext cx="5256584" cy="129614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92ABF53F-E0AC-4784-A33E-E63EC87CF23A}"/>
              </a:ext>
            </a:extLst>
          </p:cNvPr>
          <p:cNvSpPr/>
          <p:nvPr/>
        </p:nvSpPr>
        <p:spPr>
          <a:xfrm>
            <a:off x="4067942" y="6381328"/>
            <a:ext cx="936104" cy="3667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51489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99E2325A-77AC-4C1C-9700-FBB62D00CF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1334" y="0"/>
            <a:ext cx="5461332" cy="6858000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3347864" y="6237312"/>
            <a:ext cx="2304256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347864" y="5229200"/>
            <a:ext cx="4968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HY동녘M" panose="02030600000101010101" pitchFamily="18" charset="-127"/>
                <a:ea typeface="HY동녘M" panose="02030600000101010101" pitchFamily="18" charset="-127"/>
              </a:rPr>
              <a:t>등록포기 내용을 확인 후 등록포기 신청서를 출력하여 보관</a:t>
            </a:r>
          </a:p>
        </p:txBody>
      </p:sp>
    </p:spTree>
    <p:extLst>
      <p:ext uri="{BB962C8B-B14F-4D97-AF65-F5344CB8AC3E}">
        <p14:creationId xmlns:p14="http://schemas.microsoft.com/office/powerpoint/2010/main" val="41744008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68</Words>
  <Application>Microsoft Office PowerPoint</Application>
  <PresentationFormat>화면 슬라이드 쇼(4:3)</PresentationFormat>
  <Paragraphs>9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9" baseType="lpstr">
      <vt:lpstr>HY동녘M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ipsi</dc:creator>
  <cp:lastModifiedBy>hknu</cp:lastModifiedBy>
  <cp:revision>3</cp:revision>
  <dcterms:created xsi:type="dcterms:W3CDTF">2013-12-03T07:44:36Z</dcterms:created>
  <dcterms:modified xsi:type="dcterms:W3CDTF">2024-12-10T02:23:01Z</dcterms:modified>
</cp:coreProperties>
</file>