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62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88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1F124D-642D-4404-9304-40DA037AB1E9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CA349D-D113-43DA-A35C-411D9A73D8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934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CA349D-D113-43DA-A35C-411D9A73D8E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8170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453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25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278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670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859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078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759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11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626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15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302B2-097D-4138-96E4-27391B9D2E32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58DE0-02DC-42AF-923E-791C6F5F0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001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228EC1D-9878-4216-86AA-8BFCAFB80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221" y="0"/>
            <a:ext cx="7241557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938616" y="5301208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150946" y="5873247"/>
            <a:ext cx="85967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010624" y="5229200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</a:rPr>
              <a:t>√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55976" y="6301270"/>
            <a:ext cx="4286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공지사항을 확인하신 후 다음 단계 진행</a:t>
            </a:r>
          </a:p>
        </p:txBody>
      </p:sp>
    </p:spTree>
    <p:extLst>
      <p:ext uri="{BB962C8B-B14F-4D97-AF65-F5344CB8AC3E}">
        <p14:creationId xmlns:p14="http://schemas.microsoft.com/office/powerpoint/2010/main" val="2109222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5B4BF9B-78F9-407D-B168-B12E1BCEB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46" y="0"/>
            <a:ext cx="8078707" cy="68580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435284" y="1988840"/>
            <a:ext cx="4296956" cy="22322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067944" y="4219051"/>
            <a:ext cx="3661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원서접수 시 기재한 인적사항입력</a:t>
            </a:r>
          </a:p>
        </p:txBody>
      </p:sp>
    </p:spTree>
    <p:extLst>
      <p:ext uri="{BB962C8B-B14F-4D97-AF65-F5344CB8AC3E}">
        <p14:creationId xmlns:p14="http://schemas.microsoft.com/office/powerpoint/2010/main" val="633261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E150034C-24EE-41D3-B866-B93698C16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462" y="0"/>
            <a:ext cx="7189075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5816" y="4004572"/>
            <a:ext cx="72728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원서접수 시 기재한 학생 연락처와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학부모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추가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)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연락처로 인증</a:t>
            </a:r>
            <a:endParaRPr lang="en-US" altLang="ko-KR" sz="1500" dirty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번호가 발송되며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발송된 인증번호를 입력하면 인증처리가 완료됨</a:t>
            </a:r>
            <a:endParaRPr lang="en-US" altLang="ko-KR" sz="1500" dirty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학생 연락처는 변경이 가능하며</a:t>
            </a:r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학부모 연락처는 변경이 불가함</a:t>
            </a:r>
            <a:endParaRPr lang="en-US" altLang="ko-KR" sz="1200" b="1" dirty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학부모 연락처 변경 시에는 본 대학 </a:t>
            </a:r>
            <a:r>
              <a:rPr lang="ko-KR" altLang="en-US" sz="1200" b="1" dirty="0" err="1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입학관리팀으로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연락 바람</a:t>
            </a:r>
            <a:r>
              <a:rPr lang="ko-KR" altLang="en-US" sz="12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E4BA16C-F39F-4C10-BE7F-3547686C41F4}"/>
              </a:ext>
            </a:extLst>
          </p:cNvPr>
          <p:cNvSpPr/>
          <p:nvPr/>
        </p:nvSpPr>
        <p:spPr>
          <a:xfrm>
            <a:off x="3779912" y="5733256"/>
            <a:ext cx="187220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648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CD1672D0-BE78-4E95-9775-D107D4EA6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0"/>
            <a:ext cx="612068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9672" y="4581128"/>
            <a:ext cx="6340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상기 학생정보 확인 후 </a:t>
            </a:r>
            <a:r>
              <a:rPr lang="en-US" altLang="ko-KR" dirty="0">
                <a:latin typeface="HY동녘M" panose="02030600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등록확인 서약서 제출</a:t>
            </a:r>
            <a:r>
              <a:rPr lang="en-US" altLang="ko-KR" dirty="0">
                <a:latin typeface="HY동녘M" panose="02030600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 버튼 클릭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8B5CDBA-4776-4A7D-BFEF-DFF32109B157}"/>
              </a:ext>
            </a:extLst>
          </p:cNvPr>
          <p:cNvSpPr/>
          <p:nvPr/>
        </p:nvSpPr>
        <p:spPr>
          <a:xfrm>
            <a:off x="3599892" y="6093296"/>
            <a:ext cx="187220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904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87AA9D2-E8BA-43C2-83EC-1E7702740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388" y="390101"/>
            <a:ext cx="8583223" cy="607779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059832" y="4139788"/>
            <a:ext cx="2592288" cy="6573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52504" y="5107774"/>
            <a:ext cx="8076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등록이 완료 되면 등록완료 문자가 발송되며</a:t>
            </a:r>
            <a:r>
              <a:rPr lang="en-US" altLang="ko-KR" dirty="0"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</a:p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등록확인 서약서 출력 버튼을 클릭하여 등록확인 서약서를 출력하여 보관 함</a:t>
            </a:r>
          </a:p>
        </p:txBody>
      </p:sp>
    </p:spTree>
    <p:extLst>
      <p:ext uri="{BB962C8B-B14F-4D97-AF65-F5344CB8AC3E}">
        <p14:creationId xmlns:p14="http://schemas.microsoft.com/office/powerpoint/2010/main" val="3626150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79</Words>
  <Application>Microsoft Office PowerPoint</Application>
  <PresentationFormat>화면 슬라이드 쇼(4:3)</PresentationFormat>
  <Paragraphs>12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HY동녘M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ipsi</dc:creator>
  <cp:lastModifiedBy>hknu</cp:lastModifiedBy>
  <cp:revision>10</cp:revision>
  <dcterms:created xsi:type="dcterms:W3CDTF">2013-12-03T07:19:46Z</dcterms:created>
  <dcterms:modified xsi:type="dcterms:W3CDTF">2024-12-10T05:26:44Z</dcterms:modified>
</cp:coreProperties>
</file>