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49529-DFDE-4300-B67F-C972490BA287}" type="datetimeFigureOut">
              <a:rPr lang="ko-KR" altLang="en-US" smtClean="0"/>
              <a:t>2013-02-24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FA95D-0A02-4A14-A985-528B06903FD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FA95D-0A02-4A14-A985-528B06903FDC}" type="slidenum">
              <a:rPr lang="ko-KR" altLang="en-US" smtClean="0"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2013-02-24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2013-02-24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2013-02-24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2013-02-24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70B8B-1800-4D9F-BC80-ABF5DD55DEC3}" type="datetimeFigureOut">
              <a:rPr lang="ko-KR" altLang="en-US" smtClean="0"/>
              <a:pPr/>
              <a:t>2013-02-24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358212" y="219074"/>
            <a:ext cx="8366688" cy="6419851"/>
            <a:chOff x="-60888" y="0"/>
            <a:chExt cx="8366688" cy="6419851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11791" t="27429" r="68311" b="30666"/>
            <a:stretch>
              <a:fillRect/>
            </a:stretch>
          </p:blipFill>
          <p:spPr bwMode="auto">
            <a:xfrm>
              <a:off x="28575" y="0"/>
              <a:ext cx="8277225" cy="4638675"/>
            </a:xfrm>
            <a:prstGeom prst="rect">
              <a:avLst/>
            </a:prstGeom>
            <a:noFill/>
            <a:ln w="1">
              <a:noFill/>
              <a:miter lim="800000"/>
              <a:headEnd/>
              <a:tailEnd type="none" w="med" len="med"/>
            </a:ln>
            <a:effectLst/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12602" t="75619" r="70811" b="6952"/>
            <a:stretch>
              <a:fillRect/>
            </a:stretch>
          </p:blipFill>
          <p:spPr bwMode="auto">
            <a:xfrm>
              <a:off x="0" y="4676776"/>
              <a:ext cx="4676775" cy="1743075"/>
            </a:xfrm>
            <a:prstGeom prst="rect">
              <a:avLst/>
            </a:prstGeom>
            <a:noFill/>
            <a:ln w="1">
              <a:noFill/>
              <a:miter lim="800000"/>
              <a:headEnd/>
              <a:tailEnd type="none" w="med" len="med"/>
            </a:ln>
            <a:effectLst/>
          </p:spPr>
        </p:pic>
        <p:sp>
          <p:nvSpPr>
            <p:cNvPr id="7" name="모서리가 둥근 사각형 설명선 6"/>
            <p:cNvSpPr/>
            <p:nvPr/>
          </p:nvSpPr>
          <p:spPr>
            <a:xfrm>
              <a:off x="2496716" y="401614"/>
              <a:ext cx="1478683" cy="680467"/>
            </a:xfrm>
            <a:prstGeom prst="wedgeRoundRectCallout">
              <a:avLst>
                <a:gd name="adj1" fmla="val 67627"/>
                <a:gd name="adj2" fmla="val 231399"/>
                <a:gd name="adj3" fmla="val 16667"/>
              </a:avLst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400" b="0" dirty="0" smtClean="0">
                  <a:solidFill>
                    <a:srgbClr val="FFFF00"/>
                  </a:solidFill>
                  <a:latin typeface="HY동녘B" pitchFamily="18" charset="-127"/>
                  <a:ea typeface="HY동녘B" pitchFamily="18" charset="-127"/>
                </a:rPr>
                <a:t>면접고사 장소</a:t>
              </a:r>
              <a:endParaRPr lang="en-US" altLang="ko-KR" sz="1400" b="0" dirty="0">
                <a:solidFill>
                  <a:srgbClr val="FFFF00"/>
                </a:solidFill>
                <a:latin typeface="HY동녘B" pitchFamily="18" charset="-127"/>
                <a:ea typeface="HY동녘B" pitchFamily="18" charset="-127"/>
              </a:endParaRPr>
            </a:p>
            <a:p>
              <a:pPr algn="ctr"/>
              <a:r>
                <a:rPr lang="en-US" altLang="ko-KR" sz="1200" b="0" dirty="0" smtClean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[</a:t>
              </a:r>
              <a:r>
                <a:rPr lang="ko-KR" altLang="en-US" sz="1200" b="0" dirty="0" smtClean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인문사회관</a:t>
              </a:r>
              <a:r>
                <a:rPr lang="en-US" altLang="ko-KR" sz="1200" b="0" dirty="0" smtClean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(T</a:t>
              </a:r>
              <a:r>
                <a:rPr lang="ko-KR" altLang="en-US" sz="1200" b="0" dirty="0" smtClean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동</a:t>
              </a:r>
              <a:r>
                <a:rPr lang="en-US" altLang="ko-KR" sz="1200" b="0" dirty="0" smtClean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)</a:t>
              </a:r>
              <a:endParaRPr lang="en-US" altLang="ko-KR" sz="1200" b="0" dirty="0">
                <a:solidFill>
                  <a:schemeClr val="bg1"/>
                </a:solidFill>
                <a:latin typeface="HY동녘B" pitchFamily="18" charset="-127"/>
                <a:ea typeface="HY동녘B" pitchFamily="18" charset="-127"/>
              </a:endParaRPr>
            </a:p>
            <a:p>
              <a:pPr algn="ctr"/>
              <a:r>
                <a:rPr lang="en-US" altLang="ko-KR" sz="1200" b="0" dirty="0" smtClean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3</a:t>
              </a:r>
              <a:r>
                <a:rPr lang="ko-KR" altLang="en-US" sz="1200" b="0" dirty="0" smtClean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층</a:t>
              </a:r>
              <a:r>
                <a:rPr lang="en-US" altLang="ko-KR" sz="1200" b="0" dirty="0" smtClean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(316</a:t>
              </a:r>
              <a:r>
                <a:rPr lang="ko-KR" altLang="en-US" sz="1200" b="0" dirty="0" smtClean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호</a:t>
              </a:r>
              <a:r>
                <a:rPr lang="en-US" altLang="ko-KR" sz="1200" b="0" dirty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)]</a:t>
              </a:r>
              <a:endParaRPr lang="ko-KR" altLang="en-US" sz="1200" b="0" dirty="0">
                <a:solidFill>
                  <a:schemeClr val="bg1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  <p:sp>
          <p:nvSpPr>
            <p:cNvPr id="8" name="모서리가 둥근 직사각형 7"/>
            <p:cNvSpPr/>
            <p:nvPr/>
          </p:nvSpPr>
          <p:spPr>
            <a:xfrm>
              <a:off x="-60888" y="5936899"/>
              <a:ext cx="1295400" cy="247649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/>
            </a:p>
          </p:txBody>
        </p:sp>
      </p:grpSp>
      <p:sp>
        <p:nvSpPr>
          <p:cNvPr id="9" name="직사각형 8"/>
          <p:cNvSpPr/>
          <p:nvPr/>
        </p:nvSpPr>
        <p:spPr>
          <a:xfrm>
            <a:off x="4283968" y="764704"/>
            <a:ext cx="1944216" cy="43204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HY동녘B" pitchFamily="18" charset="-127"/>
                <a:ea typeface="HY동녘B" pitchFamily="18" charset="-127"/>
              </a:rPr>
              <a:t>[</a:t>
            </a:r>
            <a:r>
              <a:rPr lang="ko-KR" altLang="en-US" sz="1000" b="1" dirty="0" smtClean="0">
                <a:solidFill>
                  <a:srgbClr val="FFFF00"/>
                </a:solidFill>
                <a:latin typeface="HY동녘B" pitchFamily="18" charset="-127"/>
                <a:ea typeface="HY동녘B" pitchFamily="18" charset="-127"/>
              </a:rPr>
              <a:t>행정학과</a:t>
            </a:r>
            <a:r>
              <a:rPr lang="en-US" altLang="ko-KR" sz="1000" b="1" dirty="0" smtClean="0">
                <a:solidFill>
                  <a:srgbClr val="FFFF00"/>
                </a:solidFill>
                <a:latin typeface="HY동녘B" pitchFamily="18" charset="-127"/>
                <a:ea typeface="HY동녘B" pitchFamily="18" charset="-127"/>
              </a:rPr>
              <a:t>-</a:t>
            </a:r>
            <a:r>
              <a:rPr lang="ko-KR" altLang="en-US" sz="1000" b="1" dirty="0" smtClean="0">
                <a:solidFill>
                  <a:srgbClr val="FFFF00"/>
                </a:solidFill>
                <a:latin typeface="HY동녘B" pitchFamily="18" charset="-127"/>
                <a:ea typeface="HY동녘B" pitchFamily="18" charset="-127"/>
              </a:rPr>
              <a:t>글로벌물류트랙</a:t>
            </a:r>
            <a:r>
              <a:rPr lang="en-US" altLang="ko-KR" sz="1000" b="1" dirty="0" smtClean="0">
                <a:solidFill>
                  <a:srgbClr val="FFFF00"/>
                </a:solidFill>
                <a:latin typeface="HY동녘B" pitchFamily="18" charset="-127"/>
                <a:ea typeface="HY동녘B" pitchFamily="18" charset="-127"/>
              </a:rPr>
              <a:t>]</a:t>
            </a:r>
          </a:p>
          <a:p>
            <a:pPr algn="ctr"/>
            <a:r>
              <a:rPr lang="ko-KR" altLang="en-US" sz="1000" b="1" dirty="0" smtClean="0">
                <a:solidFill>
                  <a:srgbClr val="FFFF00"/>
                </a:solidFill>
                <a:latin typeface="HY동녘B" pitchFamily="18" charset="-127"/>
                <a:ea typeface="HY동녘B" pitchFamily="18" charset="-127"/>
              </a:rPr>
              <a:t>지원자</a:t>
            </a:r>
            <a:r>
              <a:rPr lang="ko-KR" altLang="en-US" sz="1000" b="1" dirty="0" smtClean="0">
                <a:solidFill>
                  <a:schemeClr val="bg1"/>
                </a:solidFill>
                <a:latin typeface="HY동녘B" pitchFamily="18" charset="-127"/>
                <a:ea typeface="HY동녘B" pitchFamily="18" charset="-127"/>
              </a:rPr>
              <a:t>에 한하여 </a:t>
            </a:r>
            <a:r>
              <a:rPr lang="ko-KR" altLang="en-US" sz="1000" b="1" dirty="0" smtClean="0">
                <a:solidFill>
                  <a:srgbClr val="FFFF00"/>
                </a:solidFill>
                <a:latin typeface="HY동녘B" pitchFamily="18" charset="-127"/>
                <a:ea typeface="HY동녘B" pitchFamily="18" charset="-127"/>
              </a:rPr>
              <a:t>면접고사 실시</a:t>
            </a:r>
            <a:endParaRPr lang="en-US" altLang="ko-KR" sz="1000" b="1" dirty="0">
              <a:solidFill>
                <a:srgbClr val="FFFF00"/>
              </a:solidFill>
              <a:latin typeface="HY동녘B" pitchFamily="18" charset="-127"/>
              <a:ea typeface="HY동녘B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24</Words>
  <Application>Microsoft Office PowerPoint</Application>
  <PresentationFormat>화면 슬라이드 쇼(4:3)</PresentationFormat>
  <Paragraphs>6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윤상아</dc:creator>
  <cp:lastModifiedBy>윤상아</cp:lastModifiedBy>
  <cp:revision>3</cp:revision>
  <dcterms:created xsi:type="dcterms:W3CDTF">2013-01-06T03:01:25Z</dcterms:created>
  <dcterms:modified xsi:type="dcterms:W3CDTF">2013-02-24T02:20:40Z</dcterms:modified>
</cp:coreProperties>
</file>