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05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2013-01-16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2013-01-16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2013-01-16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2013-01-16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2013-01-16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2013-01-16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2013-01-16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2013-01-16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2013-01-16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2013-01-16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2013-01-16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D70B8B-1800-4D9F-BC80-ABF5DD55DEC3}" type="datetimeFigureOut">
              <a:rPr lang="ko-KR" altLang="en-US" smtClean="0"/>
              <a:pPr/>
              <a:t>2013-01-16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323528" y="332656"/>
            <a:ext cx="8487623" cy="6306269"/>
            <a:chOff x="-89946" y="113582"/>
            <a:chExt cx="8487623" cy="6306269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 l="11791" t="27429" r="68311" b="30666"/>
            <a:stretch>
              <a:fillRect/>
            </a:stretch>
          </p:blipFill>
          <p:spPr bwMode="auto">
            <a:xfrm>
              <a:off x="120452" y="113582"/>
              <a:ext cx="8277225" cy="4638675"/>
            </a:xfrm>
            <a:prstGeom prst="rect">
              <a:avLst/>
            </a:prstGeom>
            <a:noFill/>
            <a:ln w="1">
              <a:noFill/>
              <a:miter lim="800000"/>
              <a:headEnd/>
              <a:tailEnd type="none" w="med" len="med"/>
            </a:ln>
            <a:effectLst/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 l="12602" t="75619" r="70811" b="6952"/>
            <a:stretch>
              <a:fillRect/>
            </a:stretch>
          </p:blipFill>
          <p:spPr bwMode="auto">
            <a:xfrm>
              <a:off x="0" y="4676776"/>
              <a:ext cx="4676775" cy="1743075"/>
            </a:xfrm>
            <a:prstGeom prst="rect">
              <a:avLst/>
            </a:prstGeom>
            <a:noFill/>
            <a:ln w="1">
              <a:noFill/>
              <a:miter lim="800000"/>
              <a:headEnd/>
              <a:tailEnd type="none" w="med" len="med"/>
            </a:ln>
            <a:effectLst/>
          </p:spPr>
        </p:pic>
        <p:sp>
          <p:nvSpPr>
            <p:cNvPr id="7" name="모서리가 둥근 사각형 설명선 6"/>
            <p:cNvSpPr/>
            <p:nvPr/>
          </p:nvSpPr>
          <p:spPr>
            <a:xfrm>
              <a:off x="1854270" y="1481734"/>
              <a:ext cx="1728192" cy="504056"/>
            </a:xfrm>
            <a:prstGeom prst="wedgeRoundRectCallout">
              <a:avLst>
                <a:gd name="adj1" fmla="val 78795"/>
                <a:gd name="adj2" fmla="val 150381"/>
                <a:gd name="adj3" fmla="val 16667"/>
              </a:avLst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400" b="0" dirty="0" smtClean="0">
                  <a:solidFill>
                    <a:srgbClr val="FFFF00"/>
                  </a:solidFill>
                  <a:latin typeface="HY동녘B" pitchFamily="18" charset="-127"/>
                  <a:ea typeface="HY동녘B" pitchFamily="18" charset="-127"/>
                </a:rPr>
                <a:t>실기고사 장소</a:t>
              </a:r>
              <a:endParaRPr lang="en-US" altLang="ko-KR" sz="1400" b="0" dirty="0">
                <a:solidFill>
                  <a:srgbClr val="FFFF00"/>
                </a:solidFill>
                <a:latin typeface="HY동녘B" pitchFamily="18" charset="-127"/>
                <a:ea typeface="HY동녘B" pitchFamily="18" charset="-127"/>
              </a:endParaRPr>
            </a:p>
            <a:p>
              <a:pPr algn="ctr"/>
              <a:r>
                <a:rPr lang="en-US" altLang="ko-KR" b="0" dirty="0" smtClean="0">
                  <a:solidFill>
                    <a:schemeClr val="bg1"/>
                  </a:solidFill>
                  <a:latin typeface="HY동녘B" pitchFamily="18" charset="-127"/>
                  <a:ea typeface="HY동녘B" pitchFamily="18" charset="-127"/>
                </a:rPr>
                <a:t>[</a:t>
              </a:r>
              <a:r>
                <a:rPr lang="ko-KR" altLang="en-US" b="0" dirty="0" smtClean="0">
                  <a:solidFill>
                    <a:schemeClr val="bg1"/>
                  </a:solidFill>
                  <a:latin typeface="HY동녘B" pitchFamily="18" charset="-127"/>
                  <a:ea typeface="HY동녘B" pitchFamily="18" charset="-127"/>
                </a:rPr>
                <a:t>인문사회관</a:t>
              </a:r>
              <a:r>
                <a:rPr lang="en-US" altLang="ko-KR" b="0" dirty="0" smtClean="0">
                  <a:solidFill>
                    <a:schemeClr val="bg1"/>
                  </a:solidFill>
                  <a:latin typeface="HY동녘B" pitchFamily="18" charset="-127"/>
                  <a:ea typeface="HY동녘B" pitchFamily="18" charset="-127"/>
                </a:rPr>
                <a:t>(T</a:t>
              </a:r>
              <a:r>
                <a:rPr lang="ko-KR" altLang="en-US" b="0" dirty="0" smtClean="0">
                  <a:solidFill>
                    <a:schemeClr val="bg1"/>
                  </a:solidFill>
                  <a:latin typeface="HY동녘B" pitchFamily="18" charset="-127"/>
                  <a:ea typeface="HY동녘B" pitchFamily="18" charset="-127"/>
                </a:rPr>
                <a:t>동</a:t>
              </a:r>
              <a:r>
                <a:rPr lang="en-US" altLang="ko-KR" b="0" dirty="0" smtClean="0">
                  <a:solidFill>
                    <a:schemeClr val="bg1"/>
                  </a:solidFill>
                  <a:latin typeface="HY동녘B" pitchFamily="18" charset="-127"/>
                  <a:ea typeface="HY동녘B" pitchFamily="18" charset="-127"/>
                </a:rPr>
                <a:t>)]</a:t>
              </a:r>
              <a:endParaRPr lang="ko-KR" altLang="en-US" b="0" dirty="0">
                <a:solidFill>
                  <a:schemeClr val="bg1"/>
                </a:solidFill>
                <a:latin typeface="HY동녘B" pitchFamily="18" charset="-127"/>
                <a:ea typeface="HY동녘B" pitchFamily="18" charset="-127"/>
              </a:endParaRPr>
            </a:p>
          </p:txBody>
        </p:sp>
        <p:sp>
          <p:nvSpPr>
            <p:cNvPr id="8" name="모서리가 둥근 직사각형 7"/>
            <p:cNvSpPr/>
            <p:nvPr/>
          </p:nvSpPr>
          <p:spPr>
            <a:xfrm>
              <a:off x="-89946" y="5928978"/>
              <a:ext cx="1295400" cy="247649"/>
            </a:xfrm>
            <a:prstGeom prst="roundRect">
              <a:avLst/>
            </a:prstGeom>
            <a:noFill/>
            <a:ln w="57150">
              <a:solidFill>
                <a:srgbClr val="FF0000"/>
              </a:solidFill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100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8</Words>
  <Application>Microsoft Office PowerPoint</Application>
  <PresentationFormat>화면 슬라이드 쇼(4:3)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윤상아</dc:creator>
  <cp:lastModifiedBy>윤상아</cp:lastModifiedBy>
  <cp:revision>3</cp:revision>
  <dcterms:created xsi:type="dcterms:W3CDTF">2013-01-06T03:01:25Z</dcterms:created>
  <dcterms:modified xsi:type="dcterms:W3CDTF">2013-01-16T00:07:22Z</dcterms:modified>
</cp:coreProperties>
</file>