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02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349529-DFDE-4300-B67F-C972490BA287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DFA95D-0A02-4A14-A985-528B06903FD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705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DFA95D-0A02-4A14-A985-528B06903FDC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D70B8B-1800-4D9F-BC80-ABF5DD55DEC3}" type="datetimeFigureOut">
              <a:rPr lang="ko-KR" altLang="en-US" smtClean="0"/>
              <a:pPr/>
              <a:t>2014-07-17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A0323-473E-4EED-957E-4A609FB17C7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직사각형 25"/>
          <p:cNvSpPr/>
          <p:nvPr/>
        </p:nvSpPr>
        <p:spPr>
          <a:xfrm>
            <a:off x="683567" y="260648"/>
            <a:ext cx="6048673" cy="360040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b="1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2014</a:t>
            </a:r>
            <a:r>
              <a:rPr lang="ko-KR" altLang="en-US" b="1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년도 재외국민</a:t>
            </a:r>
            <a:r>
              <a:rPr lang="en-US" altLang="ko-KR" b="1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.</a:t>
            </a:r>
            <a:r>
              <a:rPr lang="ko-KR" altLang="en-US" b="1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외국인 면접장소 </a:t>
            </a:r>
            <a:r>
              <a:rPr lang="ko-KR" altLang="en-US" b="1" dirty="0" smtClean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rPr>
              <a:t>안내도</a:t>
            </a:r>
            <a:endParaRPr lang="en-US" altLang="ko-KR" b="1" dirty="0">
              <a:solidFill>
                <a:schemeClr val="tx1"/>
              </a:solidFill>
              <a:latin typeface="HY동녘B" pitchFamily="18" charset="-127"/>
              <a:ea typeface="HY동녘B" pitchFamily="18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683568" y="692696"/>
            <a:ext cx="8323535" cy="5976689"/>
            <a:chOff x="683568" y="692696"/>
            <a:chExt cx="8323535" cy="5976689"/>
          </a:xfrm>
        </p:grpSpPr>
        <p:grpSp>
          <p:nvGrpSpPr>
            <p:cNvPr id="28" name="그룹 27"/>
            <p:cNvGrpSpPr/>
            <p:nvPr/>
          </p:nvGrpSpPr>
          <p:grpSpPr>
            <a:xfrm>
              <a:off x="683568" y="692696"/>
              <a:ext cx="8323535" cy="5976689"/>
              <a:chOff x="683568" y="692696"/>
              <a:chExt cx="8323535" cy="5976689"/>
            </a:xfrm>
          </p:grpSpPr>
          <p:sp>
            <p:nvSpPr>
              <p:cNvPr id="9" name="직사각형 8"/>
              <p:cNvSpPr/>
              <p:nvPr/>
            </p:nvSpPr>
            <p:spPr>
              <a:xfrm>
                <a:off x="6300192" y="5445224"/>
                <a:ext cx="2088232" cy="93610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1003">
                <a:schemeClr val="lt1"/>
              </a:fillRef>
              <a:effectRef idx="2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228600" indent="-228600" algn="just">
                  <a:buAutoNum type="arabicPeriod"/>
                </a:pPr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면접대상자는 면접장소</a:t>
                </a:r>
                <a:r>
                  <a:rPr lang="en-US" altLang="ko-KR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,</a:t>
                </a:r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       </a:t>
                </a:r>
                <a:endParaRPr lang="en-US" altLang="ko-KR" sz="120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endParaRPr>
              </a:p>
              <a:p>
                <a:pPr marL="228600" indent="-228600" algn="just"/>
                <a:r>
                  <a:rPr lang="en-US" altLang="ko-KR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    </a:t>
                </a:r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 시간을 정확히 숙지</a:t>
                </a:r>
                <a:endParaRPr lang="en-US" altLang="ko-KR" sz="120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endParaRPr>
              </a:p>
              <a:p>
                <a:pPr marL="228600" indent="-228600" algn="just"/>
                <a:endParaRPr lang="en-US" altLang="ko-KR" sz="80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endParaRPr>
              </a:p>
              <a:p>
                <a:pPr algn="just"/>
                <a:r>
                  <a:rPr lang="en-US" altLang="ko-KR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2. </a:t>
                </a:r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 면접고사 </a:t>
                </a:r>
                <a:r>
                  <a:rPr lang="en-US" altLang="ko-KR" sz="120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20</a:t>
                </a:r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분전까지 </a:t>
                </a:r>
                <a:endParaRPr lang="en-US" altLang="ko-KR" sz="120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endParaRPr>
              </a:p>
              <a:p>
                <a:pPr algn="just"/>
                <a:r>
                  <a:rPr lang="ko-KR" altLang="en-US" sz="1200" dirty="0" smtClean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rPr>
                  <a:t>     입실 요망</a:t>
                </a:r>
                <a:endParaRPr lang="en-US" altLang="ko-KR" sz="1200" dirty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endParaRPr>
              </a:p>
            </p:txBody>
          </p:sp>
          <p:grpSp>
            <p:nvGrpSpPr>
              <p:cNvPr id="27" name="그룹 26"/>
              <p:cNvGrpSpPr/>
              <p:nvPr/>
            </p:nvGrpSpPr>
            <p:grpSpPr>
              <a:xfrm>
                <a:off x="707504" y="4941168"/>
                <a:ext cx="5304656" cy="1728217"/>
                <a:chOff x="707504" y="4941168"/>
                <a:chExt cx="5304656" cy="1728217"/>
              </a:xfrm>
            </p:grpSpPr>
            <p:pic>
              <p:nvPicPr>
                <p:cNvPr id="15" name="Picture 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 l="7230" t="71810" r="75743" b="10190"/>
                <a:stretch>
                  <a:fillRect/>
                </a:stretch>
              </p:blipFill>
              <p:spPr bwMode="auto">
                <a:xfrm>
                  <a:off x="707504" y="4941168"/>
                  <a:ext cx="5232648" cy="1728217"/>
                </a:xfrm>
                <a:prstGeom prst="rect">
                  <a:avLst/>
                </a:prstGeom>
                <a:noFill/>
                <a:ln w="1">
                  <a:noFill/>
                  <a:miter lim="800000"/>
                  <a:headEnd/>
                  <a:tailEnd type="none" w="med" len="med"/>
                </a:ln>
                <a:effectLst/>
              </p:spPr>
            </p:pic>
            <p:sp>
              <p:nvSpPr>
                <p:cNvPr id="10" name="모서리가 둥근 직사각형 9"/>
                <p:cNvSpPr/>
                <p:nvPr/>
              </p:nvSpPr>
              <p:spPr>
                <a:xfrm>
                  <a:off x="825328" y="6061671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  <p:sp>
              <p:nvSpPr>
                <p:cNvPr id="16" name="모서리가 둥근 직사각형 15"/>
                <p:cNvSpPr/>
                <p:nvPr/>
              </p:nvSpPr>
              <p:spPr>
                <a:xfrm>
                  <a:off x="4716760" y="6237312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  <p:sp>
              <p:nvSpPr>
                <p:cNvPr id="17" name="모서리가 둥근 직사각형 16"/>
                <p:cNvSpPr/>
                <p:nvPr/>
              </p:nvSpPr>
              <p:spPr>
                <a:xfrm>
                  <a:off x="2628528" y="5229200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  <p:sp>
              <p:nvSpPr>
                <p:cNvPr id="18" name="모서리가 둥근 직사각형 17"/>
                <p:cNvSpPr/>
                <p:nvPr/>
              </p:nvSpPr>
              <p:spPr>
                <a:xfrm>
                  <a:off x="827584" y="5229200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  <p:sp>
              <p:nvSpPr>
                <p:cNvPr id="19" name="모서리가 둥근 직사각형 18"/>
                <p:cNvSpPr/>
                <p:nvPr/>
              </p:nvSpPr>
              <p:spPr>
                <a:xfrm>
                  <a:off x="827584" y="5556322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  <p:sp>
              <p:nvSpPr>
                <p:cNvPr id="33" name="모서리가 둥근 직사각형 32"/>
                <p:cNvSpPr/>
                <p:nvPr/>
              </p:nvSpPr>
              <p:spPr>
                <a:xfrm>
                  <a:off x="826057" y="5886030"/>
                  <a:ext cx="1295400" cy="175641"/>
                </a:xfrm>
                <a:prstGeom prst="roundRect">
                  <a:avLst/>
                </a:prstGeom>
                <a:noFill/>
                <a:ln w="28575">
                  <a:solidFill>
                    <a:srgbClr val="FF0000"/>
                  </a:solidFill>
                </a:ln>
                <a:effectLst>
                  <a:innerShdw blurRad="63500" dist="50800" dir="2700000">
                    <a:prstClr val="black">
                      <a:alpha val="50000"/>
                    </a:prstClr>
                  </a:innerShdw>
                </a:effectLst>
              </p:spPr>
              <p:style>
                <a:lnRef idx="2">
                  <a:schemeClr val="accent2"/>
                </a:lnRef>
                <a:fillRef idx="1">
                  <a:schemeClr val="lt1"/>
                </a:fillRef>
                <a:effectRef idx="0">
                  <a:schemeClr val="accent2"/>
                </a:effectRef>
                <a:fontRef idx="minor">
                  <a:schemeClr val="dk1"/>
                </a:fontRef>
              </p:style>
              <p:txBody>
                <a:bodyPr rtlCol="0" anchor="ctr"/>
                <a:lstStyle>
                  <a:lvl1pPr marL="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endParaRPr lang="ko-KR" altLang="en-US" sz="1100"/>
                </a:p>
              </p:txBody>
            </p:sp>
          </p:grpSp>
          <p:grpSp>
            <p:nvGrpSpPr>
              <p:cNvPr id="25" name="그룹 24"/>
              <p:cNvGrpSpPr/>
              <p:nvPr/>
            </p:nvGrpSpPr>
            <p:grpSpPr>
              <a:xfrm>
                <a:off x="683568" y="692696"/>
                <a:ext cx="8323535" cy="4295775"/>
                <a:chOff x="683568" y="692696"/>
                <a:chExt cx="8323535" cy="4295775"/>
              </a:xfrm>
            </p:grpSpPr>
            <p:pic>
              <p:nvPicPr>
                <p:cNvPr id="14" name="Picture 1"/>
                <p:cNvPicPr>
                  <a:picLocks noChangeAspect="1" noChangeArrowheads="1"/>
                </p:cNvPicPr>
                <p:nvPr/>
              </p:nvPicPr>
              <p:blipFill>
                <a:blip r:embed="rId3" cstate="print"/>
                <a:srcRect l="6757" t="24191" r="73108" b="32857"/>
                <a:stretch>
                  <a:fillRect/>
                </a:stretch>
              </p:blipFill>
              <p:spPr bwMode="auto">
                <a:xfrm>
                  <a:off x="683568" y="692696"/>
                  <a:ext cx="7704856" cy="4295775"/>
                </a:xfrm>
                <a:prstGeom prst="rect">
                  <a:avLst/>
                </a:prstGeom>
                <a:noFill/>
                <a:ln w="1">
                  <a:noFill/>
                  <a:miter lim="800000"/>
                  <a:headEnd/>
                  <a:tailEnd type="none" w="med" len="med"/>
                </a:ln>
                <a:effectLst/>
              </p:spPr>
            </p:pic>
            <p:sp>
              <p:nvSpPr>
                <p:cNvPr id="7" name="모서리가 둥근 사각형 설명선 6"/>
                <p:cNvSpPr/>
                <p:nvPr/>
              </p:nvSpPr>
              <p:spPr>
                <a:xfrm>
                  <a:off x="935596" y="3307710"/>
                  <a:ext cx="1224136" cy="360039"/>
                </a:xfrm>
                <a:prstGeom prst="wedgeRoundRectCallout">
                  <a:avLst>
                    <a:gd name="adj1" fmla="val 78083"/>
                    <a:gd name="adj2" fmla="val -362288"/>
                    <a:gd name="adj3" fmla="val 16667"/>
                  </a:avLst>
                </a:prstGeom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b="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자연과학관</a:t>
                  </a:r>
                  <a:endParaRPr lang="en-US" altLang="ko-KR" sz="1400" b="0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0" name="모서리가 둥근 사각형 설명선 19"/>
                <p:cNvSpPr/>
                <p:nvPr/>
              </p:nvSpPr>
              <p:spPr>
                <a:xfrm>
                  <a:off x="4716016" y="692696"/>
                  <a:ext cx="1478683" cy="320427"/>
                </a:xfrm>
                <a:prstGeom prst="wedgeRoundRectCallout">
                  <a:avLst>
                    <a:gd name="adj1" fmla="val 45459"/>
                    <a:gd name="adj2" fmla="val 164445"/>
                    <a:gd name="adj3" fmla="val 16667"/>
                  </a:avLst>
                </a:prstGeom>
              </p:spPr>
              <p:style>
                <a:lnRef idx="0">
                  <a:schemeClr val="accent4"/>
                </a:lnRef>
                <a:fillRef idx="3">
                  <a:schemeClr val="accent4"/>
                </a:fillRef>
                <a:effectRef idx="3">
                  <a:schemeClr val="accent4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기계공학관</a:t>
                  </a:r>
                  <a:endParaRPr lang="en-US" altLang="ko-KR" sz="1400" b="0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1" name="모서리가 둥근 사각형 설명선 20"/>
                <p:cNvSpPr/>
                <p:nvPr/>
              </p:nvSpPr>
              <p:spPr>
                <a:xfrm>
                  <a:off x="7020272" y="1340768"/>
                  <a:ext cx="1478683" cy="320427"/>
                </a:xfrm>
                <a:prstGeom prst="wedgeRoundRectCallout">
                  <a:avLst>
                    <a:gd name="adj1" fmla="val -9397"/>
                    <a:gd name="adj2" fmla="val 165668"/>
                    <a:gd name="adj3" fmla="val 16667"/>
                  </a:avLst>
                </a:prstGeom>
              </p:spPr>
              <p:style>
                <a:lnRef idx="0">
                  <a:schemeClr val="dk1"/>
                </a:lnRef>
                <a:fillRef idx="3">
                  <a:schemeClr val="dk1"/>
                </a:fillRef>
                <a:effectRef idx="3">
                  <a:schemeClr val="dk1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제</a:t>
                  </a:r>
                  <a:r>
                    <a:rPr lang="en-US" altLang="ko-KR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3</a:t>
                  </a:r>
                  <a:r>
                    <a:rPr lang="ko-KR" altLang="en-US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공학관</a:t>
                  </a:r>
                  <a:endParaRPr lang="en-US" altLang="ko-KR" sz="1400" b="0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2" name="모서리가 둥근 사각형 설명선 21"/>
                <p:cNvSpPr/>
                <p:nvPr/>
              </p:nvSpPr>
              <p:spPr>
                <a:xfrm>
                  <a:off x="7710959" y="3127301"/>
                  <a:ext cx="1296144" cy="360039"/>
                </a:xfrm>
                <a:prstGeom prst="wedgeRoundRectCallout">
                  <a:avLst>
                    <a:gd name="adj1" fmla="val -82271"/>
                    <a:gd name="adj2" fmla="val -116785"/>
                    <a:gd name="adj3" fmla="val 16667"/>
                  </a:avLst>
                </a:prstGeom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제</a:t>
                  </a:r>
                  <a:r>
                    <a:rPr lang="en-US" altLang="ko-KR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1</a:t>
                  </a:r>
                  <a:r>
                    <a:rPr lang="ko-KR" altLang="en-US" sz="140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공학관</a:t>
                  </a:r>
                  <a:endParaRPr lang="en-US" altLang="ko-KR" sz="1400" b="0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3" name="모서리가 둥근 사각형 설명선 22"/>
                <p:cNvSpPr/>
                <p:nvPr/>
              </p:nvSpPr>
              <p:spPr>
                <a:xfrm>
                  <a:off x="2120728" y="4086198"/>
                  <a:ext cx="1296144" cy="360039"/>
                </a:xfrm>
                <a:prstGeom prst="wedgeRoundRectCallout">
                  <a:avLst>
                    <a:gd name="adj1" fmla="val 90702"/>
                    <a:gd name="adj2" fmla="val -324048"/>
                    <a:gd name="adj3" fmla="val 16667"/>
                  </a:avLst>
                </a:prstGeom>
              </p:spPr>
              <p:style>
                <a:lnRef idx="0">
                  <a:schemeClr val="accent6"/>
                </a:lnRef>
                <a:fillRef idx="3">
                  <a:schemeClr val="accent6"/>
                </a:fillRef>
                <a:effectRef idx="3">
                  <a:schemeClr val="accent6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b="0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인문사회관</a:t>
                  </a:r>
                  <a:endParaRPr lang="en-US" altLang="ko-KR" sz="1400" b="0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29" name="모서리가 둥근 사각형 설명선 28"/>
                <p:cNvSpPr/>
                <p:nvPr/>
              </p:nvSpPr>
              <p:spPr>
                <a:xfrm>
                  <a:off x="5508104" y="4653136"/>
                  <a:ext cx="648072" cy="288031"/>
                </a:xfrm>
                <a:prstGeom prst="wedgeRoundRectCallout">
                  <a:avLst>
                    <a:gd name="adj1" fmla="val -99072"/>
                    <a:gd name="adj2" fmla="val 6775"/>
                    <a:gd name="adj3" fmla="val 16667"/>
                  </a:avLst>
                </a:prstGeom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400" b="0" dirty="0" smtClean="0">
                      <a:solidFill>
                        <a:schemeClr val="tx1"/>
                      </a:solidFill>
                      <a:latin typeface="HY동녘B" pitchFamily="18" charset="-127"/>
                      <a:ea typeface="HY동녘B" pitchFamily="18" charset="-127"/>
                    </a:rPr>
                    <a:t>정문</a:t>
                  </a:r>
                  <a:endParaRPr lang="en-US" altLang="ko-KR" sz="1400" b="0" dirty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31" name="모서리가 둥근 사각형 설명선 30"/>
                <p:cNvSpPr/>
                <p:nvPr/>
              </p:nvSpPr>
              <p:spPr>
                <a:xfrm>
                  <a:off x="3203848" y="4653136"/>
                  <a:ext cx="1008112" cy="288031"/>
                </a:xfrm>
                <a:prstGeom prst="wedgeRoundRectCallout">
                  <a:avLst>
                    <a:gd name="adj1" fmla="val 94545"/>
                    <a:gd name="adj2" fmla="val -2265"/>
                    <a:gd name="adj3" fmla="val 16667"/>
                  </a:avLst>
                </a:prstGeom>
              </p:spPr>
              <p:style>
                <a:lnRef idx="0">
                  <a:schemeClr val="accent2"/>
                </a:lnRef>
                <a:fillRef idx="3">
                  <a:schemeClr val="accent2"/>
                </a:fillRef>
                <a:effectRef idx="3">
                  <a:schemeClr val="accent2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b="0" dirty="0" smtClean="0">
                      <a:solidFill>
                        <a:schemeClr val="tx1"/>
                      </a:solidFill>
                      <a:latin typeface="HY동녘B" pitchFamily="18" charset="-127"/>
                      <a:ea typeface="HY동녘B" pitchFamily="18" charset="-127"/>
                    </a:rPr>
                    <a:t>버스 승강장</a:t>
                  </a:r>
                  <a:endParaRPr lang="en-US" altLang="ko-KR" b="0" dirty="0">
                    <a:solidFill>
                      <a:schemeClr val="tx1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  <p:sp>
              <p:nvSpPr>
                <p:cNvPr id="32" name="모서리가 둥근 사각형 설명선 31"/>
                <p:cNvSpPr/>
                <p:nvPr/>
              </p:nvSpPr>
              <p:spPr>
                <a:xfrm>
                  <a:off x="6948264" y="4425506"/>
                  <a:ext cx="1296144" cy="360039"/>
                </a:xfrm>
                <a:prstGeom prst="wedgeRoundRectCallout">
                  <a:avLst>
                    <a:gd name="adj1" fmla="val -61461"/>
                    <a:gd name="adj2" fmla="val -172402"/>
                    <a:gd name="adj3" fmla="val 16667"/>
                  </a:avLst>
                </a:prstGeom>
              </p:spPr>
              <p:style>
                <a:lnRef idx="0">
                  <a:schemeClr val="accent1"/>
                </a:lnRef>
                <a:fillRef idx="3">
                  <a:schemeClr val="accent1"/>
                </a:fillRef>
                <a:effectRef idx="3">
                  <a:schemeClr val="accent1"/>
                </a:effectRef>
                <a:fontRef idx="minor">
                  <a:schemeClr val="lt1"/>
                </a:fontRef>
              </p:style>
              <p:txBody>
                <a:bodyPr wrap="square" rtlCol="0" anchor="ctr"/>
                <a:lstStyle>
                  <a:lvl1pPr marL="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457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914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371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18288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2860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7432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2004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657600" indent="0">
                    <a:defRPr sz="1100">
                      <a:solidFill>
                        <a:schemeClr val="lt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algn="ctr"/>
                  <a:r>
                    <a:rPr lang="ko-KR" altLang="en-US" sz="1050" b="1" dirty="0" smtClean="0">
                      <a:solidFill>
                        <a:srgbClr val="FFFF00"/>
                      </a:solidFill>
                      <a:latin typeface="HY동녘B" pitchFamily="18" charset="-127"/>
                      <a:ea typeface="HY동녘B" pitchFamily="18" charset="-127"/>
                    </a:rPr>
                    <a:t>축산기술지원센터</a:t>
                  </a:r>
                  <a:endParaRPr lang="en-US" altLang="ko-KR" sz="1050" b="1" dirty="0">
                    <a:solidFill>
                      <a:srgbClr val="FFFF00"/>
                    </a:solidFill>
                    <a:latin typeface="HY동녘B" pitchFamily="18" charset="-127"/>
                    <a:ea typeface="HY동녘B" pitchFamily="18" charset="-127"/>
                  </a:endParaRPr>
                </a:p>
              </p:txBody>
            </p:sp>
          </p:grpSp>
        </p:grpSp>
        <p:sp>
          <p:nvSpPr>
            <p:cNvPr id="24" name="직사각형 23"/>
            <p:cNvSpPr/>
            <p:nvPr/>
          </p:nvSpPr>
          <p:spPr>
            <a:xfrm>
              <a:off x="2846808" y="6372702"/>
              <a:ext cx="521308" cy="216024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001">
              <a:schemeClr val="l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z="105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rPr>
                <a:t>(</a:t>
              </a:r>
              <a:r>
                <a:rPr lang="ko-KR" altLang="en-US" sz="105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rPr>
                <a:t>정문</a:t>
              </a:r>
              <a:r>
                <a:rPr lang="en-US" altLang="ko-KR" sz="1050" dirty="0" smtClean="0">
                  <a:solidFill>
                    <a:schemeClr val="tx1"/>
                  </a:solidFill>
                  <a:latin typeface="HY동녘B" pitchFamily="18" charset="-127"/>
                  <a:ea typeface="HY동녘B" pitchFamily="18" charset="-127"/>
                </a:rPr>
                <a:t>)</a:t>
              </a:r>
              <a:endParaRPr lang="ko-KR" altLang="en-US" sz="1050" dirty="0">
                <a:solidFill>
                  <a:schemeClr val="tx1"/>
                </a:solidFill>
                <a:latin typeface="HY동녘B" pitchFamily="18" charset="-127"/>
                <a:ea typeface="HY동녘B" pitchFamily="18" charset="-127"/>
              </a:endParaRP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39</Words>
  <Application>Microsoft Office PowerPoint</Application>
  <PresentationFormat>화면 슬라이드 쇼(4:3)</PresentationFormat>
  <Paragraphs>16</Paragraphs>
  <Slides>1</Slides>
  <Notes>1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윤상아</dc:creator>
  <cp:lastModifiedBy>ipsi1</cp:lastModifiedBy>
  <cp:revision>24</cp:revision>
  <dcterms:created xsi:type="dcterms:W3CDTF">2013-01-06T03:01:25Z</dcterms:created>
  <dcterms:modified xsi:type="dcterms:W3CDTF">2014-07-17T00:33:54Z</dcterms:modified>
</cp:coreProperties>
</file>